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3"/>
  </p:notesMasterIdLst>
  <p:handoutMasterIdLst>
    <p:handoutMasterId r:id="rId54"/>
  </p:handoutMasterIdLst>
  <p:sldIdLst>
    <p:sldId id="267" r:id="rId3"/>
    <p:sldId id="270" r:id="rId4"/>
    <p:sldId id="280" r:id="rId5"/>
    <p:sldId id="282" r:id="rId6"/>
    <p:sldId id="272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7C9CD"/>
    <a:srgbClr val="59D2D5"/>
    <a:srgbClr val="E06361"/>
    <a:srgbClr val="75B77D"/>
    <a:srgbClr val="A3CFA8"/>
    <a:srgbClr val="8D9DD8"/>
    <a:srgbClr val="FEF7DB"/>
    <a:srgbClr val="FED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넷째마당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기본기 다지기 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속성으로 이루어져 있고 마지막 열이 우리의 타깃인 집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SalePrice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샘플이 들어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71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각 데이터가 어떤 유형으로 되어 있는지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2ACD9-47CC-4423-B284-4AD2A2BED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AB004-A9F6-4E86-AD9C-0C84A54B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1859347"/>
            <a:ext cx="7115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정수형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(int64)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실수형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(float64),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오브젝트형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(object)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여러 유형이 있음을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9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8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 장에서 다루었던 데이터와 차이점은 아직 전처리가 끝나지 않은 상태의 데이터라 측정 값이 없는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있는지 알아보는 함수는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isnull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몇 개인지 세어 가장 많은 것부터 순서대로 나열한 후 처음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개만 출력하는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D943EF-2C53-4E0F-80F1-B505E936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71393"/>
            <a:ext cx="7086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16E7C8-7104-46FB-9DBC-25B8160B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73611"/>
            <a:ext cx="7096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BD66C-04D7-4D53-8B36-F0178AB8F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239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F7D2F-AE6D-4047-BAEB-BB61D11E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4235498"/>
            <a:ext cx="7096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5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많은 항목은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 중에서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1,453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개나 비어 있을 만큼 빠진 곳이 많은 것을 확인할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65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모델을 만들기 위해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소개되었던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get_dummies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카테고리형 변수를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이루어진 변수로 바꾸어 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ECC6D-7AB9-4C50-9B36-75AB9A36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77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실제 데이터로 만들어 보는 모델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669002" y="1181176"/>
            <a:ext cx="5983549" cy="12458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247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채워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채워 주는 함수는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괄호 안에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df.mean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넣어 주면 평균값으로 채워 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7391F-47AA-4A6F-9365-1572F95E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7096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특정한 값으로 대체하려면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괄호 안에 해당 값을 적으면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바꾸려면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있는 속성을 제거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(how='any')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하나라도 있으면 삭제하라는 의미이고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(how='all')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모든 값이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 삭제하라는 의미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업데이트된 데이터 프레임을 출력해 보자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81A04-036F-4525-A35F-1ADE8990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62CDC-06E1-4963-9119-3D5A711B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909762"/>
            <a:ext cx="71437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4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보이지 않으며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카테고리형 변수를 모두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처리하므로 전체 열이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290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늘었음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8884C-88D4-42F3-9024-8457A0BD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1056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28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중에서 우리에게 필요한 정보를 추출해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   데이터 사이의 상관관계를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df_corr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집 값과 관련이 큰 것부터 순서대로 정렬해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df_corr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sort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집 값과 관련도가 가장 큰 열 개의 속성들을 출력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C3EBD-0980-4D23-A136-6B52A8EF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07" y="2240131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2024D4-5A58-4392-B122-F3FF463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564895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112D1A-B3BE-48DE-BAFA-51D03FA71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910537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0125B0-DC50-4C20-99B7-023F431A4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3198572"/>
            <a:ext cx="7105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C6D57-27E2-4081-AEE4-881FC52F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57519"/>
            <a:ext cx="7105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7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추출된 속성들과 집 값의 관련도를 시각적으로 확인하기 위해 상관도 그래프를 그려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08D27-EAFB-4AD3-82B6-AEE9189B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4424"/>
            <a:ext cx="70675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23675-BB15-449C-8830-BE08CCE5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1873611"/>
            <a:ext cx="7143750" cy="39243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C78F95E-DF44-440C-8692-3FCBFEBF1D56}"/>
              </a:ext>
            </a:extLst>
          </p:cNvPr>
          <p:cNvSpPr txBox="1">
            <a:spLocks/>
          </p:cNvSpPr>
          <p:nvPr/>
        </p:nvSpPr>
        <p:spPr>
          <a:xfrm>
            <a:off x="1288401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15-1 | </a:t>
            </a:r>
            <a:r>
              <a:rPr lang="ko-KR" altLang="en-US" sz="1600" b="1" dirty="0"/>
              <a:t>추출된 속성들과 집 값의 관련도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00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실제 데이터로 만들어 보는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실제 데이터로 만들어 보는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4019DB-F268-4B9C-954E-2B3A3C7F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73611"/>
            <a:ext cx="6257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선택된 속성들이 집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SalePrice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양의 상관관계가 있음을 확인할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빨간색 사각형으로 표시한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B1F3C9-2A6B-447A-91C0-CAC06A8D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12841"/>
            <a:ext cx="7124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54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앞서 구한 중요 속성을 이용해 학습셋과 테스트셋을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집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 열을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X_train_pre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저장한 후 전체의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학습셋으로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테스트셋으로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53DD2-2CFA-485A-995D-FA0B4096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13536"/>
            <a:ext cx="70675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구조와 실행 옵션을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입력될 속성의 개수를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X_train.shape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[1]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지정해 자동으로 세도록 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6363F-D60C-4BAC-9650-4728A1B68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564895"/>
            <a:ext cx="71056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8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실행에서 달라진 점은 손실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회귀이므로 평균 제곱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mean_squared_error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1CFB0F-9917-4D91-BF77-979EB356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이상 결과가 향상되지 않으면 자동으로 중단되게끔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저장될 모델 이름을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Ch15-house.hdf5’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모델은 차후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캐글로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시작하는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도전’에서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다시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검증셋을 추가하고 싶을 경우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앞서와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검증셋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테스트셋의 비율을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60%, 20%,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정하면 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14555-9FCA-4DCA-B34B-6DEAC4AA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71393"/>
            <a:ext cx="71247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코드를 실행하면 다음과 같음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709AF-5C4E-41EA-B2C4-3F8664811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05265"/>
            <a:ext cx="7115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8B018-18B5-4E94-83B5-CA850FC8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15367"/>
            <a:ext cx="7134225" cy="41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7C85B9-B557-40A7-BAB1-6C21513C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2334467"/>
            <a:ext cx="71628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6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5E60E-9022-44E8-AE32-23F8A15D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931218"/>
            <a:ext cx="7067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34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D5C0C-A867-4EA7-8220-C6D78C6A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915054"/>
            <a:ext cx="7058025" cy="278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C671D-743B-4CE0-B7B4-F99E17DCD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4638747"/>
            <a:ext cx="7058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8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실제 데이터로 만들어 보는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실제 데이터로 만들어 보는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한 실습은 참 또는 거짓을 맞히거나 여러 개의 보기 중 하나를 예측하는 분류 문제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수치를 예측하는 문제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준비된 데이터는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아이오와주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에임스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지역에서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년까지 거래된 실제 부동산 판매 기록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주거 유형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자재 및 환경에 관한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서로 다른 속성을 이용해 집의 가격을 예측해 볼 예정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오랜 시간 사람이 일일이 기록하다 보니 빠진 부분도 많고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집에 따라 어떤 항목은 범위에서 너무 벗어나 있기도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가격과는 관계가 없는 정보가 포함되어 있기도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현장에서 만나게 되는 이런 류의 데이터를 어떻게 다루어야 하는지 이 장에서 학습해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95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85D63B-8FCA-4104-B3C0-49C234C6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85180"/>
            <a:ext cx="7086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7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D41A45-8FF0-4038-A35B-04FCBC13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873611"/>
            <a:ext cx="71151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3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E6EDC9-6CAA-4F71-B177-309A2CD4C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0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번째에서 학습이 중단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5BB17-DB4D-42F2-B66B-F1B01E5A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931218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중단 시점은 실행할 때마다 다를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86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결과를 시각화하기 위해 예측 값과 실제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번호가 들어갈 빈 리스트를 만들고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샘플로부터 얻은 결과를 채워 넣겠음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1F369-9F29-4FD2-987D-DA1E0B6DA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49681"/>
            <a:ext cx="71342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2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915E68-3B70-4347-97A9-4DDB793E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873611"/>
            <a:ext cx="70770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02B02-5AB2-47C8-B901-D7B150F8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61945"/>
            <a:ext cx="70580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그래프를 통해 샘플로 뽑은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값을 비교해 보자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18FCB9-7582-4F3A-B765-38A41F76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184424"/>
            <a:ext cx="7124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2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8482A-D8E0-429A-B417-3E8632D6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89611"/>
            <a:ext cx="7105650" cy="4105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F5FA49C-BD58-4E88-98C0-6CB2D349B315}"/>
              </a:ext>
            </a:extLst>
          </p:cNvPr>
          <p:cNvSpPr txBox="1">
            <a:spLocks/>
          </p:cNvSpPr>
          <p:nvPr/>
        </p:nvSpPr>
        <p:spPr>
          <a:xfrm>
            <a:off x="1288401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15-2 | </a:t>
            </a:r>
            <a:r>
              <a:rPr lang="ko-KR" altLang="en-US" sz="1600" b="1" dirty="0"/>
              <a:t>실제 집 값과 예측된 집 값 비교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1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예측된 집 값의 곡선이 실제 집 값의 곡선과 유사하게 움직이고 있음을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출력되는 곡선의 전체적인 형태는 실행할 때마다 달라질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예측된 집 값의 곡선과 실제 집 값의 곡선이 유사하게 움직이면 잘 학습된 것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99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데이터를 불러와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89DFE-24D4-4722-8BFF-D290684A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72686"/>
            <a:ext cx="70675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미리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35467-FD95-42DF-BA0C-6A7B7078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675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D5FB2-3415-4BCA-9ED0-4381D1DD8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7115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11404-D0D1-454D-B63E-C3FEE1618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81524"/>
            <a:ext cx="70961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1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3701</TotalTime>
  <Words>1090</Words>
  <Application>Microsoft Office PowerPoint</Application>
  <PresentationFormat>화면 슬라이드 쇼(4:3)</PresentationFormat>
  <Paragraphs>184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실제 데이터로 만들어 보는 모델</vt:lpstr>
      <vt:lpstr>  실제 데이터로 만들어 보는 모델</vt:lpstr>
      <vt:lpstr>PowerPoint 프레젠테이션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PowerPoint 프레젠테이션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PowerPoint 프레젠테이션</vt:lpstr>
      <vt:lpstr>3 속성별 관련도 추출하기</vt:lpstr>
      <vt:lpstr>3 속성별 관련도 추출하기</vt:lpstr>
      <vt:lpstr>3 속성별 관련도 추출하기</vt:lpstr>
      <vt:lpstr>3 속성별 관련도 추출하기</vt:lpstr>
      <vt:lpstr>3 속성별 관련도 추출하기</vt:lpstr>
      <vt:lpstr>PowerPoint 프레젠테이션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526</cp:revision>
  <cp:lastPrinted>2016-08-10T06:58:55Z</cp:lastPrinted>
  <dcterms:created xsi:type="dcterms:W3CDTF">2013-04-05T19:58:06Z</dcterms:created>
  <dcterms:modified xsi:type="dcterms:W3CDTF">2022-04-11T01:24:05Z</dcterms:modified>
</cp:coreProperties>
</file>